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81" r:id="rId3"/>
    <p:sldId id="267" r:id="rId4"/>
    <p:sldId id="272" r:id="rId5"/>
    <p:sldId id="277" r:id="rId6"/>
    <p:sldId id="279" r:id="rId7"/>
    <p:sldId id="282" r:id="rId8"/>
    <p:sldId id="278" r:id="rId9"/>
    <p:sldId id="261" r:id="rId10"/>
    <p:sldId id="260" r:id="rId11"/>
    <p:sldId id="266" r:id="rId12"/>
    <p:sldId id="263" r:id="rId13"/>
    <p:sldId id="259" r:id="rId14"/>
    <p:sldId id="280" r:id="rId15"/>
    <p:sldId id="264" r:id="rId16"/>
    <p:sldId id="258" r:id="rId17"/>
    <p:sldId id="268" r:id="rId18"/>
    <p:sldId id="270" r:id="rId19"/>
    <p:sldId id="265" r:id="rId20"/>
    <p:sldId id="262" r:id="rId21"/>
    <p:sldId id="274" r:id="rId22"/>
    <p:sldId id="276" r:id="rId23"/>
    <p:sldId id="275" r:id="rId24"/>
    <p:sldId id="273" r:id="rId25"/>
    <p:sldId id="271" r:id="rId26"/>
    <p:sldId id="269" r:id="rId27"/>
  </p:sldIdLst>
  <p:sldSz cx="9906000" cy="6858000" type="A4"/>
  <p:notesSz cx="9144000" cy="6858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91BDE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-992" y="-10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D5166-5E85-8F49-9B78-BA4EE71682B8}" type="datetimeFigureOut">
              <a:rPr lang="it-IT" smtClean="0"/>
              <a:t>18-01-2016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BDAF9-976F-9545-BB36-8AAF74FF3E70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l82oObTIvM" TargetMode="External"/><Relationship Id="rId4" Type="http://schemas.openxmlformats.org/officeDocument/2006/relationships/hyperlink" Target="http://www.casadom.org/luomo-che-cammina.html" TargetMode="External"/><Relationship Id="rId5" Type="http://schemas.openxmlformats.org/officeDocument/2006/relationships/hyperlink" Target="https://www.youtube.com/watch?v=GM_GOpfEQUw&amp;list=PLDFDSA42rQjsCHBpR8V9GNTRPRaQLOlGW&amp;index=1" TargetMode="External"/><Relationship Id="rId6" Type="http://schemas.openxmlformats.org/officeDocument/2006/relationships/hyperlink" Target="https://www.youtube.com/watch?v=hAzzR2Uklok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adom.org/moto-celeste.html" TargetMode="External"/><Relationship Id="rId4" Type="http://schemas.openxmlformats.org/officeDocument/2006/relationships/hyperlink" Target="http://www.casadom.org/moto-celeste--potenza.html" TargetMode="External"/><Relationship Id="rId5" Type="http://schemas.openxmlformats.org/officeDocument/2006/relationships/hyperlink" Target="http://www.casadom.org/moto-celeste--bologna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hyperlink" Target="http://www.casadom.org/moto-celest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asadom.org/aprire-nuovi-cieli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adom.org/aprire-nuovi-cieli-1.html" TargetMode="External"/><Relationship Id="rId4" Type="http://schemas.openxmlformats.org/officeDocument/2006/relationships/hyperlink" Target="http://www.casadom.org/aprire-nuovi-cieli-2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adom.org/da-cava-in-giardino.html" TargetMode="External"/><Relationship Id="rId4" Type="http://schemas.openxmlformats.org/officeDocument/2006/relationships/hyperlink" Target="http://www.gillesclement.com/cat-mouvement-tit-Le-Jardin-en-Mouvement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adom.org/nella-casa-cegrave-un-pino-che-brucia.html" TargetMode="External"/><Relationship Id="rId4" Type="http://schemas.openxmlformats.org/officeDocument/2006/relationships/hyperlink" Target="https://www.youtube.com/watch?v=5LHKhsXvjMo" TargetMode="External"/><Relationship Id="rId5" Type="http://schemas.openxmlformats.org/officeDocument/2006/relationships/hyperlink" Target="https://www.youtube.com/watch?v=x05QuAhpq6o" TargetMode="External"/><Relationship Id="rId6" Type="http://schemas.openxmlformats.org/officeDocument/2006/relationships/hyperlink" Target="https://www.youtube.com/watch?v=caWXt9lCVrc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://www.gillesclement.com/cat-lhommesymbiotique-tit-L-Homme-symbiotique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 descr="Scansione 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533279" y="-1514722"/>
            <a:ext cx="6839443" cy="990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Scansione 26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19769" r="-19769"/>
          <a:stretch>
            <a:fillRect/>
          </a:stretch>
        </p:blipFill>
        <p:spPr>
          <a:xfrm>
            <a:off x="-1828256" y="39405"/>
            <a:ext cx="13134280" cy="6858000"/>
          </a:xfrm>
        </p:spPr>
      </p:pic>
      <p:sp>
        <p:nvSpPr>
          <p:cNvPr id="5" name="CasellaDiTesto 4"/>
          <p:cNvSpPr txBox="1"/>
          <p:nvPr/>
        </p:nvSpPr>
        <p:spPr>
          <a:xfrm>
            <a:off x="9084395" y="274638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Avenir Light"/>
                <a:cs typeface="Avenir Light"/>
                <a:hlinkClick r:id="rId3"/>
              </a:rPr>
              <a:t>Click </a:t>
            </a:r>
            <a:r>
              <a:rPr lang="it-IT" sz="800" b="1" dirty="0" err="1" smtClean="0">
                <a:latin typeface="Avenir Light"/>
                <a:cs typeface="Avenir Light"/>
                <a:hlinkClick r:id="rId3"/>
              </a:rPr>
              <a:t>here</a:t>
            </a:r>
            <a:endParaRPr lang="it-IT" sz="800" b="1" dirty="0">
              <a:latin typeface="Avenir Light"/>
              <a:cs typeface="Avenir Ligh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9084395" y="1033065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800000"/>
                </a:solidFill>
                <a:latin typeface="Avenir Light"/>
                <a:cs typeface="Avenir Light"/>
                <a:hlinkClick r:id="rId4"/>
              </a:rPr>
              <a:t>Click </a:t>
            </a:r>
            <a:r>
              <a:rPr lang="it-IT" sz="800" b="1" dirty="0" err="1" smtClean="0">
                <a:solidFill>
                  <a:srgbClr val="800000"/>
                </a:solidFill>
                <a:latin typeface="Avenir Light"/>
                <a:cs typeface="Avenir Light"/>
                <a:hlinkClick r:id="rId4"/>
              </a:rPr>
              <a:t>here</a:t>
            </a:r>
            <a:endParaRPr lang="it-IT" sz="800" b="1" dirty="0">
              <a:solidFill>
                <a:srgbClr val="800000"/>
              </a:solidFill>
              <a:latin typeface="Avenir Light"/>
              <a:cs typeface="Avenir Light"/>
            </a:endParaRPr>
          </a:p>
        </p:txBody>
      </p:sp>
      <p:cxnSp>
        <p:nvCxnSpPr>
          <p:cNvPr id="8" name="Connettore 2 7"/>
          <p:cNvCxnSpPr>
            <a:endCxn id="5" idx="1"/>
          </p:cNvCxnSpPr>
          <p:nvPr/>
        </p:nvCxnSpPr>
        <p:spPr>
          <a:xfrm flipV="1">
            <a:off x="8192128" y="382360"/>
            <a:ext cx="892267" cy="279078"/>
          </a:xfrm>
          <a:prstGeom prst="straightConnector1">
            <a:avLst/>
          </a:prstGeom>
          <a:ln w="19050" cap="flat" cmpd="sng" algn="ctr">
            <a:solidFill>
              <a:srgbClr val="91BDE9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>
            <a:endCxn id="6" idx="1"/>
          </p:cNvCxnSpPr>
          <p:nvPr/>
        </p:nvCxnSpPr>
        <p:spPr>
          <a:xfrm>
            <a:off x="8520909" y="1033065"/>
            <a:ext cx="563486" cy="107722"/>
          </a:xfrm>
          <a:prstGeom prst="straightConnector1">
            <a:avLst/>
          </a:prstGeom>
          <a:ln w="19050" cap="flat" cmpd="sng" algn="ctr">
            <a:solidFill>
              <a:srgbClr val="91BDE9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/>
          <p:cNvSpPr txBox="1"/>
          <p:nvPr/>
        </p:nvSpPr>
        <p:spPr>
          <a:xfrm>
            <a:off x="6433883" y="3280728"/>
            <a:ext cx="10134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latin typeface="Avenir Book"/>
                <a:cs typeface="Avenir Book"/>
                <a:hlinkClick r:id="rId5"/>
              </a:rPr>
              <a:t>Click </a:t>
            </a:r>
            <a:r>
              <a:rPr lang="it-IT" sz="800" dirty="0" err="1" smtClean="0">
                <a:latin typeface="Avenir Book"/>
                <a:cs typeface="Avenir Book"/>
                <a:hlinkClick r:id="rId5"/>
              </a:rPr>
              <a:t>here</a:t>
            </a:r>
            <a:endParaRPr lang="it-IT" sz="800" dirty="0">
              <a:latin typeface="Avenir Book"/>
              <a:cs typeface="Avenir Book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577685" y="1949035"/>
            <a:ext cx="10134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latin typeface="Avenir Book"/>
                <a:cs typeface="Avenir Book"/>
                <a:hlinkClick r:id="rId6"/>
              </a:rPr>
              <a:t>Click </a:t>
            </a:r>
            <a:r>
              <a:rPr lang="it-IT" sz="800" dirty="0" err="1" smtClean="0">
                <a:latin typeface="Avenir Book"/>
                <a:cs typeface="Avenir Book"/>
                <a:hlinkClick r:id="rId6"/>
              </a:rPr>
              <a:t>here</a:t>
            </a:r>
            <a:endParaRPr lang="it-IT" sz="800" dirty="0">
              <a:latin typeface="Avenir Book"/>
              <a:cs typeface="Avenir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54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1" y="-1418613"/>
            <a:ext cx="6858001" cy="96952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37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0" y="-1418614"/>
            <a:ext cx="6858002" cy="9695224"/>
          </a:xfrm>
        </p:spPr>
      </p:pic>
      <p:sp>
        <p:nvSpPr>
          <p:cNvPr id="5" name="CasellaDiTesto 4"/>
          <p:cNvSpPr txBox="1"/>
          <p:nvPr/>
        </p:nvSpPr>
        <p:spPr>
          <a:xfrm>
            <a:off x="9084395" y="453322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Avenir Light"/>
                <a:cs typeface="Avenir Light"/>
                <a:hlinkClick r:id="rId3"/>
              </a:rPr>
              <a:t>Click </a:t>
            </a:r>
            <a:r>
              <a:rPr lang="it-IT" sz="800" b="1" dirty="0" err="1" smtClean="0">
                <a:latin typeface="Avenir Light"/>
                <a:cs typeface="Avenir Light"/>
                <a:hlinkClick r:id="rId3"/>
              </a:rPr>
              <a:t>here</a:t>
            </a:r>
            <a:endParaRPr lang="it-IT" sz="800" b="1" dirty="0">
              <a:latin typeface="Avenir Light"/>
              <a:cs typeface="Avenir Light"/>
            </a:endParaRPr>
          </a:p>
        </p:txBody>
      </p:sp>
      <p:cxnSp>
        <p:nvCxnSpPr>
          <p:cNvPr id="6" name="Connettore 2 5"/>
          <p:cNvCxnSpPr/>
          <p:nvPr/>
        </p:nvCxnSpPr>
        <p:spPr>
          <a:xfrm flipV="1">
            <a:off x="8471006" y="561046"/>
            <a:ext cx="613389" cy="216554"/>
          </a:xfrm>
          <a:prstGeom prst="straightConnector1">
            <a:avLst/>
          </a:prstGeom>
          <a:ln w="19050" cap="flat" cmpd="sng" algn="ctr">
            <a:solidFill>
              <a:srgbClr val="91BDE9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2030228" y="498000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Avenir Light"/>
                <a:cs typeface="Avenir Light"/>
                <a:hlinkClick r:id="rId4"/>
              </a:rPr>
              <a:t>Click </a:t>
            </a:r>
            <a:r>
              <a:rPr lang="it-IT" sz="800" b="1" dirty="0" err="1" smtClean="0">
                <a:latin typeface="Avenir Light"/>
                <a:cs typeface="Avenir Light"/>
                <a:hlinkClick r:id="rId4"/>
              </a:rPr>
              <a:t>here</a:t>
            </a:r>
            <a:endParaRPr lang="it-IT" sz="800" b="1" dirty="0">
              <a:latin typeface="Avenir Light"/>
              <a:cs typeface="Avenir Ligh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29589" y="390278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Avenir Light"/>
                <a:cs typeface="Avenir Light"/>
                <a:hlinkClick r:id="rId5"/>
              </a:rPr>
              <a:t>Click here</a:t>
            </a:r>
            <a:endParaRPr lang="it-IT" sz="800" b="1" dirty="0">
              <a:latin typeface="Avenir Light"/>
              <a:cs typeface="Avenir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Scansione 1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1" y="-1418612"/>
            <a:ext cx="6858001" cy="9695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34.jpeg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6200000">
            <a:off x="1629388" y="-1418612"/>
            <a:ext cx="6858001" cy="9695222"/>
          </a:xfrm>
        </p:spPr>
      </p:pic>
      <p:sp>
        <p:nvSpPr>
          <p:cNvPr id="5" name="CasellaDiTesto 4"/>
          <p:cNvSpPr txBox="1"/>
          <p:nvPr/>
        </p:nvSpPr>
        <p:spPr>
          <a:xfrm>
            <a:off x="4894145" y="5793398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Avenir Light"/>
                <a:cs typeface="Avenir Light"/>
                <a:hlinkClick r:id="rId4"/>
              </a:rPr>
              <a:t>Click </a:t>
            </a:r>
            <a:r>
              <a:rPr lang="it-IT" sz="800" b="1" dirty="0" err="1" smtClean="0">
                <a:latin typeface="Avenir Light"/>
                <a:cs typeface="Avenir Light"/>
                <a:hlinkClick r:id="rId4"/>
              </a:rPr>
              <a:t>here</a:t>
            </a:r>
            <a:endParaRPr lang="it-IT" sz="800" b="1" dirty="0">
              <a:latin typeface="Avenir Light"/>
              <a:cs typeface="Avenir Light"/>
            </a:endParaRPr>
          </a:p>
        </p:txBody>
      </p:sp>
      <p:cxnSp>
        <p:nvCxnSpPr>
          <p:cNvPr id="6" name="Connettore 2 5"/>
          <p:cNvCxnSpPr/>
          <p:nvPr/>
        </p:nvCxnSpPr>
        <p:spPr>
          <a:xfrm flipV="1">
            <a:off x="4280756" y="5901120"/>
            <a:ext cx="613389" cy="216554"/>
          </a:xfrm>
          <a:prstGeom prst="straightConnector1">
            <a:avLst/>
          </a:prstGeom>
          <a:ln w="19050" cap="flat" cmpd="sng" algn="ctr">
            <a:solidFill>
              <a:srgbClr val="91BDE9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4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95222" cy="6858001"/>
          </a:xfrm>
        </p:spPr>
      </p:pic>
      <p:sp>
        <p:nvSpPr>
          <p:cNvPr id="5" name="CasellaDiTesto 4"/>
          <p:cNvSpPr txBox="1"/>
          <p:nvPr/>
        </p:nvSpPr>
        <p:spPr>
          <a:xfrm>
            <a:off x="1200857" y="2734838"/>
            <a:ext cx="9935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latin typeface="Avenir Light"/>
                <a:cs typeface="Avenir Light"/>
                <a:hlinkClick r:id="rId3"/>
              </a:rPr>
              <a:t>Click </a:t>
            </a:r>
            <a:r>
              <a:rPr lang="it-IT" sz="800" dirty="0" err="1" smtClean="0">
                <a:latin typeface="Avenir Light"/>
                <a:cs typeface="Avenir Light"/>
                <a:hlinkClick r:id="rId3"/>
              </a:rPr>
              <a:t>here</a:t>
            </a:r>
            <a:endParaRPr lang="it-IT" sz="800" dirty="0">
              <a:latin typeface="Avenir Light"/>
              <a:cs typeface="Avenir Ligh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003337" y="4285440"/>
            <a:ext cx="9935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>
                <a:latin typeface="Avenir Light"/>
                <a:cs typeface="Avenir Light"/>
                <a:hlinkClick r:id="rId4"/>
              </a:rPr>
              <a:t>Click </a:t>
            </a:r>
            <a:r>
              <a:rPr lang="it-IT" sz="800" dirty="0" err="1" smtClean="0">
                <a:latin typeface="Avenir Light"/>
                <a:cs typeface="Avenir Light"/>
                <a:hlinkClick r:id="rId4"/>
              </a:rPr>
              <a:t>here</a:t>
            </a:r>
            <a:endParaRPr lang="it-IT" sz="800" dirty="0">
              <a:latin typeface="Avenir Light"/>
              <a:cs typeface="Avenir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Scansione 3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0" y="-1418613"/>
            <a:ext cx="6858001" cy="9695223"/>
          </a:xfrm>
        </p:spPr>
      </p:pic>
      <p:sp>
        <p:nvSpPr>
          <p:cNvPr id="8" name="CasellaDiTesto 7"/>
          <p:cNvSpPr txBox="1"/>
          <p:nvPr/>
        </p:nvSpPr>
        <p:spPr>
          <a:xfrm>
            <a:off x="5220450" y="6445996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latin typeface="Avenir Light"/>
                <a:cs typeface="Avenir Light"/>
                <a:hlinkClick r:id="rId3"/>
              </a:rPr>
              <a:t>Click </a:t>
            </a:r>
            <a:r>
              <a:rPr lang="it-IT" sz="800" b="1" dirty="0" err="1" smtClean="0">
                <a:latin typeface="Avenir Light"/>
                <a:cs typeface="Avenir Light"/>
                <a:hlinkClick r:id="rId3"/>
              </a:rPr>
              <a:t>here</a:t>
            </a:r>
            <a:endParaRPr lang="it-IT" sz="800" b="1" dirty="0">
              <a:latin typeface="Avenir Light"/>
              <a:cs typeface="Avenir Light"/>
            </a:endParaRPr>
          </a:p>
        </p:txBody>
      </p:sp>
      <p:cxnSp>
        <p:nvCxnSpPr>
          <p:cNvPr id="10" name="Connettore 2 9"/>
          <p:cNvCxnSpPr>
            <a:endCxn id="8" idx="1"/>
          </p:cNvCxnSpPr>
          <p:nvPr/>
        </p:nvCxnSpPr>
        <p:spPr>
          <a:xfrm>
            <a:off x="4319634" y="6445996"/>
            <a:ext cx="900816" cy="107722"/>
          </a:xfrm>
          <a:prstGeom prst="straightConnector1">
            <a:avLst/>
          </a:prstGeom>
          <a:ln>
            <a:solidFill>
              <a:srgbClr val="91BDE9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3667024" y="2039040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FF0000"/>
                </a:solidFill>
                <a:latin typeface="Avenir Light"/>
                <a:cs typeface="Avenir Light"/>
                <a:hlinkClick r:id="rId4"/>
              </a:rPr>
              <a:t>Click </a:t>
            </a:r>
            <a:r>
              <a:rPr lang="it-IT" sz="800" b="1" dirty="0" err="1" smtClean="0">
                <a:solidFill>
                  <a:srgbClr val="FF0000"/>
                </a:solidFill>
                <a:latin typeface="Avenir Light"/>
                <a:cs typeface="Avenir Light"/>
                <a:hlinkClick r:id="rId4"/>
              </a:rPr>
              <a:t>here</a:t>
            </a:r>
            <a:endParaRPr lang="it-IT" sz="800" b="1" dirty="0">
              <a:solidFill>
                <a:srgbClr val="FF0000"/>
              </a:solidFill>
              <a:latin typeface="Avenir Light"/>
              <a:cs typeface="Avenir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7" descr="Scansione 6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9522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0" y="-1418615"/>
            <a:ext cx="6858003" cy="9695225"/>
          </a:xfrm>
        </p:spPr>
      </p:pic>
      <p:sp>
        <p:nvSpPr>
          <p:cNvPr id="6" name="CasellaDiTesto 5"/>
          <p:cNvSpPr txBox="1"/>
          <p:nvPr/>
        </p:nvSpPr>
        <p:spPr>
          <a:xfrm>
            <a:off x="4567840" y="6445996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800000"/>
                </a:solidFill>
                <a:latin typeface="Avenir Light"/>
                <a:cs typeface="Avenir Light"/>
                <a:hlinkClick r:id="rId3"/>
              </a:rPr>
              <a:t>Click </a:t>
            </a:r>
            <a:r>
              <a:rPr lang="it-IT" sz="800" b="1" dirty="0" err="1" smtClean="0">
                <a:solidFill>
                  <a:srgbClr val="800000"/>
                </a:solidFill>
                <a:latin typeface="Avenir Light"/>
                <a:cs typeface="Avenir Light"/>
                <a:hlinkClick r:id="rId3"/>
              </a:rPr>
              <a:t>here</a:t>
            </a:r>
            <a:endParaRPr lang="it-IT" sz="800" b="1" dirty="0">
              <a:solidFill>
                <a:srgbClr val="800000"/>
              </a:solidFill>
              <a:latin typeface="Avenir Light"/>
              <a:cs typeface="Avenir Light"/>
            </a:endParaRPr>
          </a:p>
        </p:txBody>
      </p:sp>
      <p:cxnSp>
        <p:nvCxnSpPr>
          <p:cNvPr id="7" name="Connettore 2 6"/>
          <p:cNvCxnSpPr>
            <a:endCxn id="6" idx="1"/>
          </p:cNvCxnSpPr>
          <p:nvPr/>
        </p:nvCxnSpPr>
        <p:spPr>
          <a:xfrm>
            <a:off x="4117432" y="6186240"/>
            <a:ext cx="450408" cy="367478"/>
          </a:xfrm>
          <a:prstGeom prst="straightConnector1">
            <a:avLst/>
          </a:prstGeom>
          <a:ln>
            <a:solidFill>
              <a:srgbClr val="91BDE9"/>
            </a:solidFill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6274963" y="6078518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800000"/>
                </a:solidFill>
                <a:latin typeface="Avenir Light"/>
                <a:cs typeface="Avenir Light"/>
                <a:hlinkClick r:id="rId4"/>
              </a:rPr>
              <a:t>Click </a:t>
            </a:r>
            <a:r>
              <a:rPr lang="it-IT" sz="800" b="1" dirty="0" err="1" smtClean="0">
                <a:solidFill>
                  <a:srgbClr val="800000"/>
                </a:solidFill>
                <a:latin typeface="Avenir Light"/>
                <a:cs typeface="Avenir Light"/>
                <a:hlinkClick r:id="rId4"/>
              </a:rPr>
              <a:t>here</a:t>
            </a:r>
            <a:endParaRPr lang="it-IT" sz="800" b="1" dirty="0">
              <a:solidFill>
                <a:srgbClr val="800000"/>
              </a:solidFill>
              <a:latin typeface="Avenir Light"/>
              <a:cs typeface="Avenir Ligh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672556" y="2774918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800000"/>
                </a:solidFill>
                <a:latin typeface="Avenir Light"/>
                <a:cs typeface="Avenir Light"/>
                <a:hlinkClick r:id="rId5"/>
              </a:rPr>
              <a:t>Click </a:t>
            </a:r>
            <a:r>
              <a:rPr lang="it-IT" sz="800" b="1" dirty="0" err="1" smtClean="0">
                <a:solidFill>
                  <a:srgbClr val="800000"/>
                </a:solidFill>
                <a:latin typeface="Avenir Light"/>
                <a:cs typeface="Avenir Light"/>
                <a:hlinkClick r:id="rId5"/>
              </a:rPr>
              <a:t>here</a:t>
            </a:r>
            <a:endParaRPr lang="it-IT" sz="800" b="1" dirty="0">
              <a:solidFill>
                <a:srgbClr val="800000"/>
              </a:solidFill>
              <a:latin typeface="Avenir Light"/>
              <a:cs typeface="Avenir Ligh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3824956" y="1434240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800000"/>
                </a:solidFill>
                <a:latin typeface="Avenir Light"/>
                <a:cs typeface="Avenir Light"/>
                <a:hlinkClick r:id="rId6"/>
              </a:rPr>
              <a:t>Click </a:t>
            </a:r>
            <a:r>
              <a:rPr lang="it-IT" sz="800" b="1" dirty="0" err="1" smtClean="0">
                <a:solidFill>
                  <a:srgbClr val="800000"/>
                </a:solidFill>
                <a:latin typeface="Avenir Light"/>
                <a:cs typeface="Avenir Light"/>
                <a:hlinkClick r:id="rId6"/>
              </a:rPr>
              <a:t>here</a:t>
            </a:r>
            <a:endParaRPr lang="it-IT" sz="800" b="1" dirty="0">
              <a:solidFill>
                <a:srgbClr val="800000"/>
              </a:solidFill>
              <a:latin typeface="Avenir Light"/>
              <a:cs typeface="Avenir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Scansione 49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0" y="-1418612"/>
            <a:ext cx="6858001" cy="96952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Pictures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1132" y="0"/>
            <a:ext cx="969328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Scansione 33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1" y="-1418613"/>
            <a:ext cx="6858002" cy="96952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31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1" y="-1418612"/>
            <a:ext cx="6858000" cy="9695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3058" y="838080"/>
            <a:ext cx="2970168" cy="527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604" y="838080"/>
            <a:ext cx="5664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427604" y="423360"/>
            <a:ext cx="32742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 smtClean="0">
                <a:latin typeface="Avenir Light"/>
                <a:cs typeface="Avenir Light"/>
              </a:rPr>
              <a:t>1</a:t>
            </a:r>
            <a:r>
              <a:rPr lang="it-IT" sz="900" dirty="0" smtClean="0">
                <a:latin typeface="Avenir Light"/>
                <a:cs typeface="Avenir Light"/>
              </a:rPr>
              <a:t>. </a:t>
            </a:r>
            <a:r>
              <a:rPr lang="it-IT" sz="900" dirty="0" err="1" smtClean="0">
                <a:latin typeface="Avenir Light"/>
                <a:cs typeface="Avenir Light"/>
              </a:rPr>
              <a:t>Rendering</a:t>
            </a:r>
            <a:r>
              <a:rPr lang="it-IT" sz="900" dirty="0" smtClean="0">
                <a:latin typeface="Avenir Light"/>
                <a:cs typeface="Avenir Light"/>
              </a:rPr>
              <a:t> </a:t>
            </a:r>
            <a:r>
              <a:rPr lang="it-IT" sz="900" dirty="0" err="1" smtClean="0">
                <a:latin typeface="Avenir Light"/>
                <a:cs typeface="Avenir Light"/>
              </a:rPr>
              <a:t>for</a:t>
            </a:r>
            <a:r>
              <a:rPr lang="it-IT" sz="900" dirty="0" smtClean="0">
                <a:latin typeface="Avenir Light"/>
                <a:cs typeface="Avenir Light"/>
              </a:rPr>
              <a:t> MAKE </a:t>
            </a:r>
            <a:r>
              <a:rPr lang="it-IT" sz="900" dirty="0" err="1" smtClean="0">
                <a:latin typeface="Avenir Light"/>
                <a:cs typeface="Avenir Light"/>
              </a:rPr>
              <a:t>FOREST#terni</a:t>
            </a:r>
            <a:endParaRPr lang="it-IT" sz="900" dirty="0">
              <a:latin typeface="Avenir Light"/>
              <a:cs typeface="Avenir Light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393058" y="6272640"/>
            <a:ext cx="14934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err="1" smtClean="0">
                <a:latin typeface="Avenir Light"/>
                <a:cs typeface="Avenir Light"/>
              </a:rPr>
              <a:t>2</a:t>
            </a:r>
            <a:r>
              <a:rPr lang="it-IT" sz="900" dirty="0" smtClean="0">
                <a:latin typeface="Avenir Light"/>
                <a:cs typeface="Avenir Light"/>
              </a:rPr>
              <a:t>. </a:t>
            </a:r>
            <a:r>
              <a:rPr lang="it-IT" sz="900" dirty="0" err="1" smtClean="0">
                <a:latin typeface="Avenir Light"/>
                <a:cs typeface="Avenir Light"/>
              </a:rPr>
              <a:t>Prototype</a:t>
            </a:r>
            <a:r>
              <a:rPr lang="it-IT" sz="900" dirty="0" smtClean="0">
                <a:latin typeface="Avenir Light"/>
                <a:cs typeface="Avenir Light"/>
              </a:rPr>
              <a:t> </a:t>
            </a:r>
            <a:r>
              <a:rPr lang="it-IT" sz="900" dirty="0" err="1" smtClean="0">
                <a:latin typeface="Avenir Light"/>
                <a:cs typeface="Avenir Light"/>
              </a:rPr>
              <a:t>for</a:t>
            </a:r>
            <a:r>
              <a:rPr lang="it-IT" sz="900" dirty="0" smtClean="0">
                <a:latin typeface="Avenir Light"/>
                <a:cs typeface="Avenir Light"/>
              </a:rPr>
              <a:t> a house</a:t>
            </a:r>
            <a:endParaRPr lang="it-IT" sz="900" dirty="0">
              <a:latin typeface="Avenir Light"/>
              <a:cs typeface="Avenir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30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69522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3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629387" y="-1418610"/>
            <a:ext cx="6858002" cy="96952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2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2" y="-1418613"/>
            <a:ext cx="6858002" cy="9695224"/>
          </a:xfrm>
        </p:spPr>
      </p:pic>
      <p:sp>
        <p:nvSpPr>
          <p:cNvPr id="5" name="CasellaDiTesto 4"/>
          <p:cNvSpPr txBox="1"/>
          <p:nvPr/>
        </p:nvSpPr>
        <p:spPr>
          <a:xfrm>
            <a:off x="4924382" y="302400"/>
            <a:ext cx="23239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 smtClean="0">
                <a:latin typeface="Avenir Light"/>
                <a:cs typeface="Avenir Light"/>
              </a:rPr>
              <a:t>4</a:t>
            </a:r>
            <a:r>
              <a:rPr lang="it-IT" sz="800" dirty="0" smtClean="0">
                <a:latin typeface="Avenir Light"/>
                <a:cs typeface="Avenir Light"/>
              </a:rPr>
              <a:t>. </a:t>
            </a:r>
            <a:r>
              <a:rPr lang="it-IT" sz="800" dirty="0">
                <a:latin typeface="Avenir Light"/>
                <a:cs typeface="Avenir Light"/>
              </a:rPr>
              <a:t>N</a:t>
            </a:r>
            <a:r>
              <a:rPr lang="it-IT" sz="800" dirty="0" smtClean="0">
                <a:latin typeface="Avenir Light"/>
                <a:cs typeface="Avenir Light"/>
              </a:rPr>
              <a:t>ew </a:t>
            </a:r>
            <a:r>
              <a:rPr lang="it-IT" sz="800" dirty="0" err="1" smtClean="0">
                <a:latin typeface="Avenir Light"/>
                <a:cs typeface="Avenir Light"/>
              </a:rPr>
              <a:t>prospectives</a:t>
            </a:r>
            <a:r>
              <a:rPr lang="it-IT" sz="800" dirty="0" smtClean="0">
                <a:latin typeface="Avenir Light"/>
                <a:cs typeface="Avenir Light"/>
              </a:rPr>
              <a:t>: a </a:t>
            </a:r>
            <a:r>
              <a:rPr lang="it-IT" sz="800" dirty="0" err="1" smtClean="0">
                <a:latin typeface="Avenir Light"/>
                <a:cs typeface="Avenir Light"/>
              </a:rPr>
              <a:t>Galaxy</a:t>
            </a:r>
            <a:endParaRPr lang="it-IT" sz="800" dirty="0">
              <a:latin typeface="Avenir Light"/>
              <a:cs typeface="Avenir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6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1" y="-1418612"/>
            <a:ext cx="6858000" cy="969522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5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09" y="-1418615"/>
            <a:ext cx="6858003" cy="9695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2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2" y="-1418613"/>
            <a:ext cx="6858002" cy="9695224"/>
          </a:xfrm>
        </p:spPr>
      </p:pic>
      <p:sp>
        <p:nvSpPr>
          <p:cNvPr id="6" name="CasellaDiTesto 5"/>
          <p:cNvSpPr txBox="1"/>
          <p:nvPr/>
        </p:nvSpPr>
        <p:spPr>
          <a:xfrm>
            <a:off x="2095228" y="6242678"/>
            <a:ext cx="6526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 smtClean="0">
                <a:solidFill>
                  <a:srgbClr val="800000"/>
                </a:solidFill>
                <a:latin typeface="Avenir Light"/>
                <a:cs typeface="Avenir Light"/>
                <a:hlinkClick r:id="rId3"/>
              </a:rPr>
              <a:t>Click </a:t>
            </a:r>
            <a:r>
              <a:rPr lang="it-IT" sz="800" b="1" dirty="0" err="1" smtClean="0">
                <a:solidFill>
                  <a:srgbClr val="800000"/>
                </a:solidFill>
                <a:latin typeface="Avenir Light"/>
                <a:cs typeface="Avenir Light"/>
                <a:hlinkClick r:id="rId3"/>
              </a:rPr>
              <a:t>here</a:t>
            </a:r>
            <a:endParaRPr lang="it-IT" sz="800" b="1" dirty="0">
              <a:solidFill>
                <a:srgbClr val="800000"/>
              </a:solidFill>
              <a:latin typeface="Avenir Light"/>
              <a:cs typeface="Avenir Light"/>
            </a:endParaRPr>
          </a:p>
        </p:txBody>
      </p:sp>
      <p:cxnSp>
        <p:nvCxnSpPr>
          <p:cNvPr id="7" name="Connettore 2 6"/>
          <p:cNvCxnSpPr>
            <a:endCxn id="6" idx="1"/>
          </p:cNvCxnSpPr>
          <p:nvPr/>
        </p:nvCxnSpPr>
        <p:spPr>
          <a:xfrm rot="16200000" flipH="1">
            <a:off x="1803538" y="6058709"/>
            <a:ext cx="319679" cy="263702"/>
          </a:xfrm>
          <a:prstGeom prst="straightConnector1">
            <a:avLst/>
          </a:prstGeom>
          <a:ln w="19050" cap="flat" cmpd="sng" algn="ctr">
            <a:solidFill>
              <a:srgbClr val="91BDE9"/>
            </a:solidFill>
            <a:prstDash val="solid"/>
            <a:round/>
            <a:headEnd type="none" w="med" len="med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38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518426" y="-1390799"/>
            <a:ext cx="6723557" cy="95051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2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0" y="-1418613"/>
            <a:ext cx="6858001" cy="96952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6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1" y="-1418613"/>
            <a:ext cx="6858001" cy="969522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Scansione 39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18610" y="-1418612"/>
            <a:ext cx="6858001" cy="96952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 descr="Scansione 3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1423380" y="-1423380"/>
            <a:ext cx="6881057" cy="97278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55</Words>
  <Application>Microsoft Macintosh PowerPoint</Application>
  <PresentationFormat>A4 (21x29,7 cm)</PresentationFormat>
  <Paragraphs>20</Paragraphs>
  <Slides>26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carlo delogu</dc:creator>
  <cp:lastModifiedBy>carlo delogu</cp:lastModifiedBy>
  <cp:revision>2</cp:revision>
  <dcterms:created xsi:type="dcterms:W3CDTF">2016-01-18T22:21:04Z</dcterms:created>
  <dcterms:modified xsi:type="dcterms:W3CDTF">2016-01-19T00:37:45Z</dcterms:modified>
</cp:coreProperties>
</file>